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7.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1.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501" r:id="rId61"/>
    <p:sldId id="293" r:id="rId62"/>
    <p:sldId id="294" r:id="rId63"/>
    <p:sldId id="456" r:id="rId64"/>
    <p:sldId id="455" r:id="rId65"/>
    <p:sldId id="459" r:id="rId66"/>
    <p:sldId id="458" r:id="rId67"/>
    <p:sldId id="454" r:id="rId68"/>
    <p:sldId id="457" r:id="rId69"/>
    <p:sldId id="453" r:id="rId70"/>
    <p:sldId id="441" r:id="rId71"/>
    <p:sldId id="442" r:id="rId72"/>
    <p:sldId id="338" r:id="rId73"/>
    <p:sldId id="297" r:id="rId74"/>
    <p:sldId id="299" r:id="rId75"/>
    <p:sldId id="463" r:id="rId76"/>
    <p:sldId id="466" r:id="rId77"/>
    <p:sldId id="467" r:id="rId78"/>
    <p:sldId id="468" r:id="rId79"/>
    <p:sldId id="469" r:id="rId80"/>
    <p:sldId id="470" r:id="rId81"/>
    <p:sldId id="471" r:id="rId82"/>
    <p:sldId id="472" r:id="rId83"/>
    <p:sldId id="461" r:id="rId84"/>
    <p:sldId id="460" r:id="rId85"/>
    <p:sldId id="443" r:id="rId86"/>
    <p:sldId id="480" r:id="rId87"/>
    <p:sldId id="479" r:id="rId88"/>
    <p:sldId id="478" r:id="rId89"/>
    <p:sldId id="477" r:id="rId90"/>
    <p:sldId id="476" r:id="rId91"/>
    <p:sldId id="475" r:id="rId92"/>
    <p:sldId id="495" r:id="rId93"/>
    <p:sldId id="496" r:id="rId94"/>
    <p:sldId id="474" r:id="rId95"/>
    <p:sldId id="473" r:id="rId96"/>
    <p:sldId id="444" r:id="rId97"/>
    <p:sldId id="304" r:id="rId98"/>
    <p:sldId id="305" r:id="rId99"/>
    <p:sldId id="306" r:id="rId100"/>
    <p:sldId id="307" r:id="rId101"/>
    <p:sldId id="489" r:id="rId102"/>
    <p:sldId id="308" r:id="rId103"/>
    <p:sldId id="497" r:id="rId104"/>
    <p:sldId id="498" r:id="rId105"/>
    <p:sldId id="499" r:id="rId106"/>
    <p:sldId id="310" r:id="rId107"/>
    <p:sldId id="311" r:id="rId108"/>
    <p:sldId id="312" r:id="rId109"/>
    <p:sldId id="313" r:id="rId110"/>
    <p:sldId id="487" r:id="rId111"/>
    <p:sldId id="486" r:id="rId112"/>
    <p:sldId id="485" r:id="rId113"/>
    <p:sldId id="488" r:id="rId114"/>
    <p:sldId id="490" r:id="rId115"/>
    <p:sldId id="484" r:id="rId116"/>
    <p:sldId id="483" r:id="rId117"/>
    <p:sldId id="482" r:id="rId118"/>
    <p:sldId id="500" r:id="rId119"/>
    <p:sldId id="481" r:id="rId120"/>
    <p:sldId id="445" r:id="rId121"/>
    <p:sldId id="315" r:id="rId122"/>
    <p:sldId id="317" r:id="rId123"/>
    <p:sldId id="318" r:id="rId124"/>
    <p:sldId id="319" r:id="rId125"/>
    <p:sldId id="320" r:id="rId126"/>
    <p:sldId id="321" r:id="rId127"/>
    <p:sldId id="316" r:id="rId128"/>
    <p:sldId id="325" r:id="rId129"/>
    <p:sldId id="322" r:id="rId130"/>
    <p:sldId id="326" r:id="rId131"/>
    <p:sldId id="323" r:id="rId132"/>
    <p:sldId id="327" r:id="rId133"/>
    <p:sldId id="328" r:id="rId134"/>
    <p:sldId id="329" r:id="rId135"/>
    <p:sldId id="333" r:id="rId1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458" dt="2023-04-10T15:06:58.42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3-04-10T15:06:58.425" v="1106"/>
      <pc:docMkLst>
        <pc:docMk/>
      </pc:docMkLst>
      <pc:sldChg chg="addSp modSp modAnim">
        <pc:chgData name="Daniel Schwarz" userId="5bb35bb8-905a-4742-88d9-33d9089732e7" providerId="ADAL" clId="{205F6968-565D-446B-9245-40D3827D0F7F}" dt="2022-10-25T19:54:53.632" v="694"/>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modAnim">
        <pc:chgData name="Daniel Schwarz" userId="5bb35bb8-905a-4742-88d9-33d9089732e7" providerId="ADAL" clId="{205F6968-565D-446B-9245-40D3827D0F7F}" dt="2022-04-08T17:45:19.953" v="605"/>
        <pc:sldMkLst>
          <pc:docMk/>
          <pc:sldMk cId="3714673380" sldId="279"/>
        </pc:sldMkLst>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 delAnim">
        <pc:chgData name="Daniel Schwarz" userId="5bb35bb8-905a-4742-88d9-33d9089732e7" providerId="ADAL" clId="{205F6968-565D-446B-9245-40D3827D0F7F}" dt="2023-04-10T14:56:51.917" v="1027" actId="478"/>
        <pc:sldMkLst>
          <pc:docMk/>
          <pc:sldMk cId="1414232668" sldId="292"/>
        </pc:sldMkLst>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modSp mod">
        <pc:chgData name="Daniel Schwarz" userId="5bb35bb8-905a-4742-88d9-33d9089732e7" providerId="ADAL" clId="{205F6968-565D-446B-9245-40D3827D0F7F}" dt="2023-04-10T15:03:27.447" v="1098" actId="14100"/>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0T15:03:24.015" v="1097" actId="1076"/>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0T15:03:18.794" v="1096" actId="1076"/>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0T15:06:58.425" v="1106"/>
        <pc:sldMkLst>
          <pc:docMk/>
          <pc:sldMk cId="945803796" sldId="304"/>
        </pc:sldMkLst>
        <pc:spChg chg="mod">
          <ac:chgData name="Daniel Schwarz" userId="5bb35bb8-905a-4742-88d9-33d9089732e7" providerId="ADAL" clId="{205F6968-565D-446B-9245-40D3827D0F7F}" dt="2023-04-10T15:00:08.190" v="1087" actId="1076"/>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0T15:06:58.425" v="1106"/>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2-11-08T15:56:06.617" v="711"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0T14:58:12.155" v="1081" actId="1076"/>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0T14:56:44.869" v="1026" actId="1076"/>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0T14:58:12.155" v="1081" actId="1076"/>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10.04.2023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3.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122</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133</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10.04.2023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10.04.2023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3.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4.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5.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08.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09.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3.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24.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5.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26.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33.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3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0.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1.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2.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2.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0.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1.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4.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3.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98.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99.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192.168.0.101</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762579" y="2533177"/>
            <a:ext cx="1289135" cy="276999"/>
          </a:xfrm>
          <a:prstGeom prst="rect">
            <a:avLst/>
          </a:prstGeom>
          <a:noFill/>
        </p:spPr>
        <p:txBody>
          <a:bodyPr wrap="none" rtlCol="0">
            <a:spAutoFit/>
          </a:bodyPr>
          <a:lstStyle/>
          <a:p>
            <a:r>
              <a:rPr lang="en-US" sz="1200" dirty="0">
                <a:latin typeface="+mj-lt"/>
              </a:rPr>
              <a:t>192.168.0.101</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24837" y="2600317"/>
            <a:ext cx="1289135" cy="276999"/>
          </a:xfrm>
          <a:prstGeom prst="rect">
            <a:avLst/>
          </a:prstGeom>
          <a:noFill/>
        </p:spPr>
        <p:txBody>
          <a:bodyPr wrap="none" rtlCol="0">
            <a:spAutoFit/>
          </a:bodyPr>
          <a:lstStyle/>
          <a:p>
            <a:r>
              <a:rPr lang="en-US" sz="1200" dirty="0">
                <a:latin typeface="+mj-lt"/>
              </a:rPr>
              <a:t>192.168.0.101</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24837" y="2600317"/>
            <a:ext cx="1289135" cy="276999"/>
          </a:xfrm>
          <a:prstGeom prst="rect">
            <a:avLst/>
          </a:prstGeom>
          <a:noFill/>
        </p:spPr>
        <p:txBody>
          <a:bodyPr wrap="none" rtlCol="0">
            <a:spAutoFit/>
          </a:bodyPr>
          <a:lstStyle/>
          <a:p>
            <a:r>
              <a:rPr lang="en-US" sz="1200" dirty="0">
                <a:latin typeface="+mj-lt"/>
              </a:rPr>
              <a:t>192.168.0.101</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8543</Words>
  <Application>Microsoft Office PowerPoint</Application>
  <PresentationFormat>Breitbild</PresentationFormat>
  <Paragraphs>1625</Paragraphs>
  <Slides>135</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135</vt:i4>
      </vt:variant>
    </vt:vector>
  </HeadingPairs>
  <TitlesOfParts>
    <vt:vector size="143"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2023-04-10T15:07:00Z</dcterms:modified>
</cp:coreProperties>
</file>